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A563E-9559-4EE2-B1FC-A18132258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25D2467-06AD-4814-AA41-53199D215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33898E-C294-4375-B4D8-62AC7965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2E780D-43CA-4704-9484-B0E5D0331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D09E3F-21B3-4E52-BE0D-11B4FCEB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822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D4432-621B-4FB1-A7E7-BA4B523D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51DA9F-80D7-4E77-88C1-298737717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5B9E06-A5F7-448B-AFEA-2725B730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B94E52-8150-4FEB-B898-0F8F2C237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4BA0B-FBA8-4C55-944F-70A49837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20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BCEA7-12B4-4B1B-BE5F-90BCE1E35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9A7C52-67F4-4181-8602-17FCE91CA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0C249E-E485-4198-95CF-206F647C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4EFF00-787C-4606-A3F5-E85769F99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BEA94F-EC9F-43E8-B982-15A8B972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015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C0E4FC-2944-4014-A071-617117E7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B34A5E-9F15-4EF2-920D-11E38B0CB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6A2B6B-49B0-4935-B071-DBFA73740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46D484-3C5A-4F86-8EC9-095CE318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E81B19-6AC2-4199-89D4-FAFC3F8D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08B38C-00A1-4651-898C-12210AFB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98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7F300-9685-4DDE-B819-BE8172E97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7EE769-6FF2-42B1-808A-B55F35BFC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B624B1-9D62-424A-962B-109A1B13F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F52C70C-08B8-4524-9343-BDE3FE0106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5152B87-A1F1-4DCD-A9C4-5D6D21AF4F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BFAF1D9-2C74-42DE-AED7-9E7B1441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ABDACEF-D2AD-4A84-8F77-9B34FCB10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BDD735-AB54-43C0-8162-FE421447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887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ED5AF8-7F70-4815-8335-D062C4BD6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F5AAC62-A240-4F2E-BF8C-D3757429A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624B4B-77CD-44E5-BE21-0D92C4A77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4B8237-5E3C-4E35-8E96-501DE0C4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70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58FBADB-080B-437C-B572-93340D7E3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F57B604-084D-4929-8C80-75FD06568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B68279-5E84-45FF-9922-1E820BA3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52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5FC70-6ED7-41EA-880F-AD4235862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349CF1-15A2-48FC-B158-2EDA15675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5A1955-6697-45F5-8952-A5137DD3F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448539-9FE6-484C-90FE-681175C97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50D7B0-0812-4082-9BA9-1942F5E3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C77524-6572-4FBD-A81E-1211B2F4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8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D067A-6024-4807-803C-F71902EB5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3131F16-0BC5-4EEE-8B4B-E0B86E78BE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FA8C7A-7516-421B-81F2-EFB512839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8D79EC-F593-40D2-B76A-D8273239D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BCFDE0-97A7-45F9-BD76-7AC55C491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09C027-23DD-4891-9270-D08F5D6C2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08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335D1A-E11D-4BE6-BC1E-7F5D7438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590E07-340A-480C-B0F0-1DB3EE50D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0CE424-9CEE-4963-9584-70529290B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38FAE-85CB-40A4-9D7D-915BD3861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2A4928-9E83-4C50-9D3F-4DB3F448F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739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58CB08-5566-4F9F-9D89-FBF71D7C7E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8D2243-30BC-4855-8552-A8249D81B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C456E1-AF5A-4B94-A629-1C6BCF62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15CBAE-A20B-4558-B0A8-A2EA2E891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3158AD-C4D7-4020-8C35-F00EC8E6C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20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B7C5366-C779-4E94-A80C-CAECBA39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5F7454-47EC-4940-99E6-1BC7F6008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B715BF-2C47-45B8-82F0-34FB0EA33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0593-373A-49D2-89E5-B35D77C9DC0F}" type="datetimeFigureOut">
              <a:rPr lang="fr-FR" smtClean="0"/>
              <a:t>28/10/2019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DF065D-5819-4471-9A37-C5385B5257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1C9197-C224-433E-8A8E-A17E68DCE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A6722-3E5B-42CF-87D6-C6218D5DE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96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43432ED-4E81-4E1C-869B-F17FA74D7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257928"/>
              </p:ext>
            </p:extLst>
          </p:nvPr>
        </p:nvGraphicFramePr>
        <p:xfrm>
          <a:off x="5160397" y="138071"/>
          <a:ext cx="6774510" cy="6647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9127">
                  <a:extLst>
                    <a:ext uri="{9D8B030D-6E8A-4147-A177-3AD203B41FA5}">
                      <a16:colId xmlns:a16="http://schemas.microsoft.com/office/drawing/2014/main" val="1604952083"/>
                    </a:ext>
                  </a:extLst>
                </a:gridCol>
                <a:gridCol w="3073056">
                  <a:extLst>
                    <a:ext uri="{9D8B030D-6E8A-4147-A177-3AD203B41FA5}">
                      <a16:colId xmlns:a16="http://schemas.microsoft.com/office/drawing/2014/main" val="195150039"/>
                    </a:ext>
                  </a:extLst>
                </a:gridCol>
                <a:gridCol w="2722327">
                  <a:extLst>
                    <a:ext uri="{9D8B030D-6E8A-4147-A177-3AD203B41FA5}">
                      <a16:colId xmlns:a16="http://schemas.microsoft.com/office/drawing/2014/main" val="678057147"/>
                    </a:ext>
                  </a:extLst>
                </a:gridCol>
              </a:tblGrid>
              <a:tr h="2349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 </a:t>
                      </a:r>
                      <a:endParaRPr lang="fr-FR" sz="11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</a:rPr>
                        <a:t>Titulaires </a:t>
                      </a:r>
                      <a:endParaRPr lang="fr-FR" sz="11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u="none" strike="noStrike" dirty="0">
                          <a:effectLst/>
                        </a:rPr>
                        <a:t>Suppléants </a:t>
                      </a:r>
                      <a:endParaRPr lang="fr-FR" sz="11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extLst>
                  <a:ext uri="{0D108BD9-81ED-4DB2-BD59-A6C34878D82A}">
                    <a16:rowId xmlns:a16="http://schemas.microsoft.com/office/drawing/2014/main" val="3550264800"/>
                  </a:ext>
                </a:extLst>
              </a:tr>
              <a:tr h="169121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Employés</a:t>
                      </a:r>
                      <a:endParaRPr lang="fr-FR" sz="14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Gregory </a:t>
                      </a:r>
                      <a:r>
                        <a:rPr lang="fr-FR" sz="1100" u="none" strike="noStrike" dirty="0" err="1">
                          <a:effectLst/>
                        </a:rPr>
                        <a:t>Marmet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Elisabeth Lecomte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870905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Laetitia Reymond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Stephane </a:t>
                      </a:r>
                      <a:r>
                        <a:rPr lang="fr-FR" sz="1100" u="none" strike="noStrike" dirty="0" err="1">
                          <a:effectLst/>
                        </a:rPr>
                        <a:t>Toursel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705985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Nicolas </a:t>
                      </a:r>
                      <a:r>
                        <a:rPr lang="fr-FR" sz="1100" u="none" strike="noStrike" dirty="0" err="1">
                          <a:effectLst/>
                        </a:rPr>
                        <a:t>Dumortier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Aurore </a:t>
                      </a:r>
                      <a:r>
                        <a:rPr lang="fr-FR" sz="1100" u="none" strike="noStrike" dirty="0" err="1">
                          <a:effectLst/>
                        </a:rPr>
                        <a:t>Wentzel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203542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Julie </a:t>
                      </a:r>
                      <a:r>
                        <a:rPr lang="fr-FR" sz="1100" u="none" strike="noStrike" dirty="0" err="1">
                          <a:effectLst/>
                        </a:rPr>
                        <a:t>Baert</a:t>
                      </a:r>
                      <a:r>
                        <a:rPr lang="fr-FR" sz="1100" u="none" strike="noStrike" dirty="0">
                          <a:effectLst/>
                        </a:rPr>
                        <a:t>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Nicolas Pineau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868498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Fathi </a:t>
                      </a:r>
                      <a:r>
                        <a:rPr lang="fr-FR" sz="1100" u="none" strike="noStrike" dirty="0" err="1">
                          <a:effectLst/>
                        </a:rPr>
                        <a:t>Rahmoun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Céline </a:t>
                      </a:r>
                      <a:r>
                        <a:rPr lang="fr-FR" sz="1100" u="none" strike="noStrike" dirty="0" err="1">
                          <a:effectLst/>
                        </a:rPr>
                        <a:t>Tricart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197102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Joëlle </a:t>
                      </a:r>
                      <a:r>
                        <a:rPr lang="fr-FR" sz="1100" u="none" strike="noStrike" dirty="0" err="1">
                          <a:effectLst/>
                        </a:rPr>
                        <a:t>Tritscher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Philippe Charlier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179610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Emma  Torjman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Sophie Romero-</a:t>
                      </a:r>
                      <a:r>
                        <a:rPr lang="fr-FR" sz="1100" u="none" strike="noStrike" dirty="0" err="1">
                          <a:effectLst/>
                        </a:rPr>
                        <a:t>Diago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868145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Natacha Bavoux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Sandrine </a:t>
                      </a:r>
                      <a:r>
                        <a:rPr lang="fr-FR" sz="1100" u="none" strike="noStrike" dirty="0" err="1">
                          <a:effectLst/>
                        </a:rPr>
                        <a:t>Echardour</a:t>
                      </a:r>
                      <a:r>
                        <a:rPr lang="fr-FR" sz="1100" u="none" strike="noStrike" dirty="0">
                          <a:effectLst/>
                        </a:rPr>
                        <a:t>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365707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Stéphanie Chalopin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Emma  </a:t>
                      </a:r>
                      <a:r>
                        <a:rPr lang="fr-FR" sz="1100" u="none" strike="noStrike" dirty="0" err="1">
                          <a:effectLst/>
                        </a:rPr>
                        <a:t>Torjman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512159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Chrystel Carret 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Caroline Lecointre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437729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Debove Odile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Joelle </a:t>
                      </a:r>
                      <a:r>
                        <a:rPr lang="fr-FR" sz="1100" u="none" strike="noStrike" dirty="0" err="1">
                          <a:effectLst/>
                        </a:rPr>
                        <a:t>Tritscher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550887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Nathalie Picard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Valérie Catherine Di </a:t>
                      </a:r>
                      <a:r>
                        <a:rPr lang="fr-FR" sz="1100" u="none" strike="noStrike" dirty="0" err="1">
                          <a:effectLst/>
                        </a:rPr>
                        <a:t>gione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822196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Caroline Lecointre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Sophie Collard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319218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Sophie Romero-Diago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Natacha </a:t>
                      </a:r>
                      <a:r>
                        <a:rPr lang="fr-FR" sz="1100" u="none" strike="noStrike" dirty="0" err="1">
                          <a:effectLst/>
                        </a:rPr>
                        <a:t>Bavoux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01167"/>
                  </a:ext>
                </a:extLst>
              </a:tr>
              <a:tr h="169121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Agents de Maitrise</a:t>
                      </a:r>
                      <a:endParaRPr lang="fr-FR" sz="16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Matthieu Bekaert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Valérie </a:t>
                      </a:r>
                      <a:r>
                        <a:rPr lang="fr-FR" sz="1100" u="none" strike="noStrike" dirty="0" err="1">
                          <a:effectLst/>
                        </a:rPr>
                        <a:t>Arru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105350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Samia </a:t>
                      </a:r>
                      <a:r>
                        <a:rPr lang="fr-FR" sz="1100" u="none" strike="noStrike" dirty="0" err="1">
                          <a:effectLst/>
                        </a:rPr>
                        <a:t>Souileh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Karim Hadeddoum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254883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Jérôme Deleau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Sophie </a:t>
                      </a:r>
                      <a:r>
                        <a:rPr lang="fr-FR" sz="1100" u="none" strike="noStrike" dirty="0" err="1">
                          <a:effectLst/>
                        </a:rPr>
                        <a:t>Zoufiq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492612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Angélique </a:t>
                      </a:r>
                      <a:r>
                        <a:rPr lang="fr-FR" sz="1100" u="none" strike="noStrike" dirty="0" err="1">
                          <a:effectLst/>
                        </a:rPr>
                        <a:t>Naveau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Hervé Chambon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38254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Gaetan pinto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Angélique </a:t>
                      </a:r>
                      <a:r>
                        <a:rPr lang="fr-FR" sz="1100" u="none" strike="noStrike" dirty="0" err="1">
                          <a:effectLst/>
                        </a:rPr>
                        <a:t>Naveau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876939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Sophie Zoufiq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Paul Hang-Ying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69282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Valérie Arru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Samia </a:t>
                      </a:r>
                      <a:r>
                        <a:rPr lang="fr-FR" sz="1100" u="none" strike="noStrike" dirty="0" err="1">
                          <a:effectLst/>
                        </a:rPr>
                        <a:t>Souileh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71844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Frédérique Brachet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Céline Parmentier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385158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Dominique Dalvy Duverneuil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Isabelle Lagrange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170793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Morgane Mogis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Marie </a:t>
                      </a:r>
                      <a:r>
                        <a:rPr lang="fr-FR" sz="1100" u="none" strike="noStrike" dirty="0" err="1">
                          <a:effectLst/>
                        </a:rPr>
                        <a:t>Montcriol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79105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Marielle Prévost 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Samira El </a:t>
                      </a:r>
                      <a:r>
                        <a:rPr lang="fr-FR" sz="1100" u="none" strike="noStrike" dirty="0" err="1">
                          <a:effectLst/>
                        </a:rPr>
                        <a:t>Mohim</a:t>
                      </a:r>
                      <a:r>
                        <a:rPr lang="fr-FR" sz="1100" u="none" strike="noStrike" dirty="0">
                          <a:effectLst/>
                        </a:rPr>
                        <a:t>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124197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Isabelle Lagrange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Malika El </a:t>
                      </a:r>
                      <a:r>
                        <a:rPr lang="fr-FR" sz="1100" u="none" strike="noStrike" dirty="0" err="1">
                          <a:effectLst/>
                        </a:rPr>
                        <a:t>Masoudi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2369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Marie Montcriol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Frédérique Brachet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193832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Céline Parmentier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Dominique Dalvy Duverneuil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687350"/>
                  </a:ext>
                </a:extLst>
              </a:tr>
              <a:tr h="169121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effectLst/>
                        </a:rPr>
                        <a:t>Cadres</a:t>
                      </a:r>
                      <a:endParaRPr lang="fr-FR" sz="18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Nadine </a:t>
                      </a:r>
                      <a:r>
                        <a:rPr lang="fr-FR" sz="1100" u="none" strike="noStrike" dirty="0" err="1">
                          <a:effectLst/>
                        </a:rPr>
                        <a:t>Riesco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 err="1">
                          <a:effectLst/>
                        </a:rPr>
                        <a:t>Stéfano</a:t>
                      </a:r>
                      <a:r>
                        <a:rPr lang="fr-FR" sz="1100" u="none" strike="noStrike" dirty="0">
                          <a:effectLst/>
                        </a:rPr>
                        <a:t> </a:t>
                      </a:r>
                      <a:r>
                        <a:rPr lang="fr-FR" sz="1100" u="none" strike="noStrike" dirty="0" err="1">
                          <a:effectLst/>
                        </a:rPr>
                        <a:t>Cimitile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501053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Marc Girel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Nadine </a:t>
                      </a:r>
                      <a:r>
                        <a:rPr lang="fr-FR" sz="1100" u="none" strike="noStrike" dirty="0" err="1">
                          <a:effectLst/>
                        </a:rPr>
                        <a:t>Riesco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647576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Nadège Leray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Jonathan Auffret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887539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Stefano Cimitile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Nadège Leray 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21772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Isabelle Schaeffler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Marc Girel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380237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Stephane Nony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Marie Hélène </a:t>
                      </a:r>
                      <a:r>
                        <a:rPr lang="fr-FR" sz="1100" u="none" strike="noStrike" dirty="0" err="1">
                          <a:effectLst/>
                        </a:rPr>
                        <a:t>Auphan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36399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Marie Hélène Auphan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Stéphane </a:t>
                      </a:r>
                      <a:r>
                        <a:rPr lang="fr-FR" sz="1100" u="none" strike="noStrike" dirty="0" err="1">
                          <a:effectLst/>
                        </a:rPr>
                        <a:t>Nony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951258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>
                          <a:effectLst/>
                        </a:rPr>
                        <a:t>Jonathan Auffret 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Isabelle </a:t>
                      </a:r>
                      <a:r>
                        <a:rPr lang="fr-FR" sz="1100" u="none" strike="noStrike" dirty="0" err="1">
                          <a:effectLst/>
                        </a:rPr>
                        <a:t>Schaeffler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17462"/>
                  </a:ext>
                </a:extLst>
              </a:tr>
              <a:tr h="1691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 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u="none" strike="noStrike" dirty="0">
                          <a:effectLst/>
                        </a:rPr>
                        <a:t>Philippe Thiery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80174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5411602-590E-4F2C-9223-69E328C22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1"/>
          <a:stretch/>
        </p:blipFill>
        <p:spPr>
          <a:xfrm>
            <a:off x="638343" y="5508039"/>
            <a:ext cx="4005122" cy="10906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Demi-cadre 6">
            <a:extLst>
              <a:ext uri="{FF2B5EF4-FFF2-40B4-BE49-F238E27FC236}">
                <a16:creationId xmlns:a16="http://schemas.microsoft.com/office/drawing/2014/main" id="{CE537381-7079-4344-8C93-DFD8600D8662}"/>
              </a:ext>
            </a:extLst>
          </p:cNvPr>
          <p:cNvSpPr/>
          <p:nvPr/>
        </p:nvSpPr>
        <p:spPr>
          <a:xfrm>
            <a:off x="166977" y="138072"/>
            <a:ext cx="4794637" cy="6585832"/>
          </a:xfrm>
          <a:prstGeom prst="halfFrame">
            <a:avLst>
              <a:gd name="adj1" fmla="val 59042"/>
              <a:gd name="adj2" fmla="val 796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B79532-AEA2-4BDB-AFED-659C42B3F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7" y="138071"/>
            <a:ext cx="2955829" cy="28306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C92969-90DD-475A-95F9-46EED78986B2}"/>
              </a:ext>
            </a:extLst>
          </p:cNvPr>
          <p:cNvSpPr/>
          <p:nvPr/>
        </p:nvSpPr>
        <p:spPr>
          <a:xfrm>
            <a:off x="1136114" y="4184600"/>
            <a:ext cx="3825499" cy="132343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Elections professionnelles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Du 6 au 15 Novembre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9B6E44-1C76-4FBC-A4F6-880D0525C7A7}"/>
              </a:ext>
            </a:extLst>
          </p:cNvPr>
          <p:cNvSpPr/>
          <p:nvPr/>
        </p:nvSpPr>
        <p:spPr>
          <a:xfrm>
            <a:off x="638343" y="3131280"/>
            <a:ext cx="3825499" cy="101566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Listes des candidats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CGT AG2R REUNICA </a:t>
            </a:r>
          </a:p>
          <a:p>
            <a:pPr algn="ctr"/>
            <a:r>
              <a:rPr lang="fr-FR" sz="2000" dirty="0">
                <a:latin typeface="Arial Black" panose="020B0A04020102020204" pitchFamily="34" charset="0"/>
              </a:rPr>
              <a:t>au CSE</a:t>
            </a:r>
          </a:p>
        </p:txBody>
      </p:sp>
    </p:spTree>
    <p:extLst>
      <p:ext uri="{BB962C8B-B14F-4D97-AF65-F5344CB8AC3E}">
        <p14:creationId xmlns:p14="http://schemas.microsoft.com/office/powerpoint/2010/main" val="635578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43432ED-4E81-4E1C-869B-F17FA74D7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565817"/>
              </p:ext>
            </p:extLst>
          </p:nvPr>
        </p:nvGraphicFramePr>
        <p:xfrm>
          <a:off x="5786039" y="1358445"/>
          <a:ext cx="5795383" cy="4657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3056">
                  <a:extLst>
                    <a:ext uri="{9D8B030D-6E8A-4147-A177-3AD203B41FA5}">
                      <a16:colId xmlns:a16="http://schemas.microsoft.com/office/drawing/2014/main" val="195150039"/>
                    </a:ext>
                  </a:extLst>
                </a:gridCol>
                <a:gridCol w="2722327">
                  <a:extLst>
                    <a:ext uri="{9D8B030D-6E8A-4147-A177-3AD203B41FA5}">
                      <a16:colId xmlns:a16="http://schemas.microsoft.com/office/drawing/2014/main" val="678057147"/>
                    </a:ext>
                  </a:extLst>
                </a:gridCol>
              </a:tblGrid>
              <a:tr h="2349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effectLst/>
                        </a:rPr>
                        <a:t>Titulaires </a:t>
                      </a:r>
                      <a:endParaRPr lang="fr-FR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effectLst/>
                        </a:rPr>
                        <a:t>Suppléants </a:t>
                      </a:r>
                      <a:endParaRPr lang="fr-FR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extLst>
                  <a:ext uri="{0D108BD9-81ED-4DB2-BD59-A6C34878D82A}">
                    <a16:rowId xmlns:a16="http://schemas.microsoft.com/office/drawing/2014/main" val="3550264800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Gregory </a:t>
                      </a:r>
                      <a:r>
                        <a:rPr lang="fr-FR" sz="2000" u="none" strike="noStrike" dirty="0" err="1">
                          <a:effectLst/>
                        </a:rPr>
                        <a:t>Marmet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Elisabeth Lecomte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870905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Laetitia Reymond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Stephane </a:t>
                      </a:r>
                      <a:r>
                        <a:rPr lang="fr-FR" sz="2000" u="none" strike="noStrike" dirty="0" err="1">
                          <a:effectLst/>
                        </a:rPr>
                        <a:t>Toursel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705985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Nicolas </a:t>
                      </a:r>
                      <a:r>
                        <a:rPr lang="fr-FR" sz="2000" u="none" strike="noStrike" dirty="0" err="1">
                          <a:effectLst/>
                        </a:rPr>
                        <a:t>Dumortier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Aurore </a:t>
                      </a:r>
                      <a:r>
                        <a:rPr lang="fr-FR" sz="2000" u="none" strike="noStrike" dirty="0" err="1">
                          <a:effectLst/>
                        </a:rPr>
                        <a:t>Wentzel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203542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Julie </a:t>
                      </a:r>
                      <a:r>
                        <a:rPr lang="fr-FR" sz="2000" u="none" strike="noStrike" dirty="0" err="1">
                          <a:effectLst/>
                        </a:rPr>
                        <a:t>Baert</a:t>
                      </a:r>
                      <a:r>
                        <a:rPr lang="fr-FR" sz="2000" u="none" strike="noStrike" dirty="0">
                          <a:effectLst/>
                        </a:rPr>
                        <a:t>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Nicolas Pineau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868498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Fathi </a:t>
                      </a:r>
                      <a:r>
                        <a:rPr lang="fr-FR" sz="2000" u="none" strike="noStrike" dirty="0" err="1">
                          <a:effectLst/>
                        </a:rPr>
                        <a:t>Rahmoun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Céline </a:t>
                      </a:r>
                      <a:r>
                        <a:rPr lang="fr-FR" sz="2000" u="none" strike="noStrike" dirty="0" err="1">
                          <a:effectLst/>
                        </a:rPr>
                        <a:t>Tricart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197102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Joëlle </a:t>
                      </a:r>
                      <a:r>
                        <a:rPr lang="fr-FR" sz="2000" u="none" strike="noStrike" dirty="0" err="1">
                          <a:effectLst/>
                        </a:rPr>
                        <a:t>Tritscher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Philippe Charlier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179610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Emma  Torjman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Sophie Romero-</a:t>
                      </a:r>
                      <a:r>
                        <a:rPr lang="fr-FR" sz="2000" u="none" strike="noStrike" dirty="0" err="1">
                          <a:effectLst/>
                        </a:rPr>
                        <a:t>Diago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868145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Natacha Bavoux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Sandrine </a:t>
                      </a:r>
                      <a:r>
                        <a:rPr lang="fr-FR" sz="2000" u="none" strike="noStrike" dirty="0" err="1">
                          <a:effectLst/>
                        </a:rPr>
                        <a:t>Echardour</a:t>
                      </a:r>
                      <a:r>
                        <a:rPr lang="fr-FR" sz="2000" u="none" strike="noStrike" dirty="0">
                          <a:effectLst/>
                        </a:rPr>
                        <a:t>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365707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Stéphanie Chalopin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Emma  </a:t>
                      </a:r>
                      <a:r>
                        <a:rPr lang="fr-FR" sz="2000" u="none" strike="noStrike" dirty="0" err="1">
                          <a:effectLst/>
                        </a:rPr>
                        <a:t>Torjman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512159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Chrystel Carret 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Caroline Lecointre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437729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Debove Odile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Joelle </a:t>
                      </a:r>
                      <a:r>
                        <a:rPr lang="fr-FR" sz="2000" u="none" strike="noStrike" dirty="0" err="1">
                          <a:effectLst/>
                        </a:rPr>
                        <a:t>Tritscher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550887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Nathalie Picard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Valérie Catherine Di </a:t>
                      </a:r>
                      <a:r>
                        <a:rPr lang="fr-FR" sz="2000" u="none" strike="noStrike" dirty="0" err="1">
                          <a:effectLst/>
                        </a:rPr>
                        <a:t>gione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822196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Caroline Lecointre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Sophie Collard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319218"/>
                  </a:ext>
                </a:extLst>
              </a:tr>
              <a:tr h="25717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Sophie Romero-</a:t>
                      </a:r>
                      <a:r>
                        <a:rPr lang="fr-FR" sz="2000" u="none" strike="noStrike" dirty="0" err="1">
                          <a:effectLst/>
                        </a:rPr>
                        <a:t>Diago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Natacha </a:t>
                      </a:r>
                      <a:r>
                        <a:rPr lang="fr-FR" sz="2000" u="none" strike="noStrike" dirty="0" err="1">
                          <a:effectLst/>
                        </a:rPr>
                        <a:t>Bavoux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01167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5411602-590E-4F2C-9223-69E328C22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1"/>
          <a:stretch/>
        </p:blipFill>
        <p:spPr>
          <a:xfrm>
            <a:off x="561734" y="5470382"/>
            <a:ext cx="4005122" cy="10906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Demi-cadre 6">
            <a:extLst>
              <a:ext uri="{FF2B5EF4-FFF2-40B4-BE49-F238E27FC236}">
                <a16:creationId xmlns:a16="http://schemas.microsoft.com/office/drawing/2014/main" id="{CE537381-7079-4344-8C93-DFD8600D8662}"/>
              </a:ext>
            </a:extLst>
          </p:cNvPr>
          <p:cNvSpPr/>
          <p:nvPr/>
        </p:nvSpPr>
        <p:spPr>
          <a:xfrm>
            <a:off x="166977" y="138072"/>
            <a:ext cx="4794637" cy="6585832"/>
          </a:xfrm>
          <a:prstGeom prst="halfFrame">
            <a:avLst>
              <a:gd name="adj1" fmla="val 59042"/>
              <a:gd name="adj2" fmla="val 796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B79532-AEA2-4BDB-AFED-659C42B3F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7" y="138071"/>
            <a:ext cx="2955829" cy="28306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C92969-90DD-475A-95F9-46EED78986B2}"/>
              </a:ext>
            </a:extLst>
          </p:cNvPr>
          <p:cNvSpPr/>
          <p:nvPr/>
        </p:nvSpPr>
        <p:spPr>
          <a:xfrm>
            <a:off x="1136114" y="4184600"/>
            <a:ext cx="3825499" cy="132343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Elections professionnelles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Du 6 au 15 Novembre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9B6E44-1C76-4FBC-A4F6-880D0525C7A7}"/>
              </a:ext>
            </a:extLst>
          </p:cNvPr>
          <p:cNvSpPr/>
          <p:nvPr/>
        </p:nvSpPr>
        <p:spPr>
          <a:xfrm>
            <a:off x="638343" y="3131280"/>
            <a:ext cx="3825499" cy="101566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Listes des candidats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CGT AG2R REUNICA </a:t>
            </a:r>
          </a:p>
          <a:p>
            <a:pPr algn="ctr"/>
            <a:r>
              <a:rPr lang="fr-FR" sz="2000" dirty="0">
                <a:latin typeface="Arial Black" panose="020B0A04020102020204" pitchFamily="34" charset="0"/>
              </a:rPr>
              <a:t>au CSE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3C13B1-BF3D-4790-B50D-14F991EFB7A9}"/>
              </a:ext>
            </a:extLst>
          </p:cNvPr>
          <p:cNvSpPr/>
          <p:nvPr/>
        </p:nvSpPr>
        <p:spPr>
          <a:xfrm>
            <a:off x="5936150" y="138071"/>
            <a:ext cx="5495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u="none" strike="noStrike" cap="none" spc="0" dirty="0">
                <a:ln/>
                <a:solidFill>
                  <a:schemeClr val="accent3"/>
                </a:solidFill>
                <a:effectLst/>
              </a:rPr>
              <a:t>Collège EMPLOYES</a:t>
            </a:r>
            <a:endParaRPr lang="fr-FR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28870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43432ED-4E81-4E1C-869B-F17FA74D7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414777"/>
              </p:ext>
            </p:extLst>
          </p:nvPr>
        </p:nvGraphicFramePr>
        <p:xfrm>
          <a:off x="5737913" y="1158073"/>
          <a:ext cx="5795383" cy="49620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3056">
                  <a:extLst>
                    <a:ext uri="{9D8B030D-6E8A-4147-A177-3AD203B41FA5}">
                      <a16:colId xmlns:a16="http://schemas.microsoft.com/office/drawing/2014/main" val="195150039"/>
                    </a:ext>
                  </a:extLst>
                </a:gridCol>
                <a:gridCol w="2722327">
                  <a:extLst>
                    <a:ext uri="{9D8B030D-6E8A-4147-A177-3AD203B41FA5}">
                      <a16:colId xmlns:a16="http://schemas.microsoft.com/office/drawing/2014/main" val="678057147"/>
                    </a:ext>
                  </a:extLst>
                </a:gridCol>
              </a:tblGrid>
              <a:tr h="2349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effectLst/>
                        </a:rPr>
                        <a:t>Titulaires </a:t>
                      </a:r>
                      <a:endParaRPr lang="fr-FR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effectLst/>
                        </a:rPr>
                        <a:t>Suppléants </a:t>
                      </a:r>
                      <a:endParaRPr lang="fr-FR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extLst>
                  <a:ext uri="{0D108BD9-81ED-4DB2-BD59-A6C34878D82A}">
                    <a16:rowId xmlns:a16="http://schemas.microsoft.com/office/drawing/2014/main" val="3550264800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Matthieu Bekaert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Valérie </a:t>
                      </a:r>
                      <a:r>
                        <a:rPr lang="fr-FR" sz="2000" u="none" strike="noStrike" dirty="0" err="1">
                          <a:effectLst/>
                        </a:rPr>
                        <a:t>Arru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105350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Samia </a:t>
                      </a:r>
                      <a:r>
                        <a:rPr lang="fr-FR" sz="2000" u="none" strike="noStrike" dirty="0" err="1">
                          <a:effectLst/>
                        </a:rPr>
                        <a:t>Souileh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Karim Hadeddoum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254883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Jérôme Deleau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Sophie </a:t>
                      </a:r>
                      <a:r>
                        <a:rPr lang="fr-FR" sz="2000" u="none" strike="noStrike" dirty="0" err="1">
                          <a:effectLst/>
                        </a:rPr>
                        <a:t>Zoufiq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492612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Angélique </a:t>
                      </a:r>
                      <a:r>
                        <a:rPr lang="fr-FR" sz="2000" u="none" strike="noStrike" dirty="0" err="1">
                          <a:effectLst/>
                        </a:rPr>
                        <a:t>Naveau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Hervé Chambon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38254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Gaetan pinto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Angélique </a:t>
                      </a:r>
                      <a:r>
                        <a:rPr lang="fr-FR" sz="2000" u="none" strike="noStrike" dirty="0" err="1">
                          <a:effectLst/>
                        </a:rPr>
                        <a:t>Naveau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876939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Sophie Zoufiq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Paul Hang-Ying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69282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Valérie Arru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Samia </a:t>
                      </a:r>
                      <a:r>
                        <a:rPr lang="fr-FR" sz="2000" u="none" strike="noStrike" dirty="0" err="1">
                          <a:effectLst/>
                        </a:rPr>
                        <a:t>Souileh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71844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Frédérique Brachet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Céline Parmentier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385158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Dominique Dalvy Duverneuil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Isabelle Lagrange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170793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Morgane Mogis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Marie </a:t>
                      </a:r>
                      <a:r>
                        <a:rPr lang="fr-FR" sz="2000" u="none" strike="noStrike" dirty="0" err="1">
                          <a:effectLst/>
                        </a:rPr>
                        <a:t>Montcriol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79105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Marielle Prévost 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Samira El </a:t>
                      </a:r>
                      <a:r>
                        <a:rPr lang="fr-FR" sz="2000" u="none" strike="noStrike" dirty="0" err="1">
                          <a:effectLst/>
                        </a:rPr>
                        <a:t>Mohim</a:t>
                      </a:r>
                      <a:r>
                        <a:rPr lang="fr-FR" sz="2000" u="none" strike="noStrike" dirty="0">
                          <a:effectLst/>
                        </a:rPr>
                        <a:t>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124197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Isabelle Lagrange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Malika El </a:t>
                      </a:r>
                      <a:r>
                        <a:rPr lang="fr-FR" sz="2000" u="none" strike="noStrike" dirty="0" err="1">
                          <a:effectLst/>
                        </a:rPr>
                        <a:t>Masoudi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236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Marie Montcriol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Frédérique Brachet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193832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Céline Parmentier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Dominique Dalvy Duverneuil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687350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5411602-590E-4F2C-9223-69E328C22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1"/>
          <a:stretch/>
        </p:blipFill>
        <p:spPr>
          <a:xfrm>
            <a:off x="638343" y="5508039"/>
            <a:ext cx="4005122" cy="10906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Demi-cadre 6">
            <a:extLst>
              <a:ext uri="{FF2B5EF4-FFF2-40B4-BE49-F238E27FC236}">
                <a16:creationId xmlns:a16="http://schemas.microsoft.com/office/drawing/2014/main" id="{CE537381-7079-4344-8C93-DFD8600D8662}"/>
              </a:ext>
            </a:extLst>
          </p:cNvPr>
          <p:cNvSpPr/>
          <p:nvPr/>
        </p:nvSpPr>
        <p:spPr>
          <a:xfrm>
            <a:off x="166977" y="138072"/>
            <a:ext cx="4794637" cy="6585832"/>
          </a:xfrm>
          <a:prstGeom prst="halfFrame">
            <a:avLst>
              <a:gd name="adj1" fmla="val 59042"/>
              <a:gd name="adj2" fmla="val 796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B79532-AEA2-4BDB-AFED-659C42B3F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7" y="138071"/>
            <a:ext cx="2955829" cy="28306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C92969-90DD-475A-95F9-46EED78986B2}"/>
              </a:ext>
            </a:extLst>
          </p:cNvPr>
          <p:cNvSpPr/>
          <p:nvPr/>
        </p:nvSpPr>
        <p:spPr>
          <a:xfrm>
            <a:off x="1136114" y="4184600"/>
            <a:ext cx="3825499" cy="132343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Elections professionnelles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Du 6 au 15 Novembre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9B6E44-1C76-4FBC-A4F6-880D0525C7A7}"/>
              </a:ext>
            </a:extLst>
          </p:cNvPr>
          <p:cNvSpPr/>
          <p:nvPr/>
        </p:nvSpPr>
        <p:spPr>
          <a:xfrm>
            <a:off x="638343" y="3131280"/>
            <a:ext cx="3825499" cy="101566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Listes des candidats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CGT AG2R REUNICA </a:t>
            </a:r>
          </a:p>
          <a:p>
            <a:pPr algn="ctr"/>
            <a:r>
              <a:rPr lang="fr-FR" sz="2000" dirty="0">
                <a:latin typeface="Arial Black" panose="020B0A04020102020204" pitchFamily="34" charset="0"/>
              </a:rPr>
              <a:t>au CSE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53488F-4453-4C2E-83AC-1854FCDCA8D4}"/>
              </a:ext>
            </a:extLst>
          </p:cNvPr>
          <p:cNvSpPr/>
          <p:nvPr/>
        </p:nvSpPr>
        <p:spPr>
          <a:xfrm>
            <a:off x="5416549" y="342608"/>
            <a:ext cx="64381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u="none" strike="noStrike" cap="none" spc="0" dirty="0">
                <a:ln/>
                <a:solidFill>
                  <a:schemeClr val="accent3"/>
                </a:solidFill>
                <a:effectLst/>
              </a:rPr>
              <a:t>Collège AGENTS DE MAITRISE</a:t>
            </a:r>
            <a:endParaRPr lang="fr-FR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171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43432ED-4E81-4E1C-869B-F17FA74D7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319950"/>
              </p:ext>
            </p:extLst>
          </p:nvPr>
        </p:nvGraphicFramePr>
        <p:xfrm>
          <a:off x="5786040" y="1810460"/>
          <a:ext cx="5795383" cy="4080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3056">
                  <a:extLst>
                    <a:ext uri="{9D8B030D-6E8A-4147-A177-3AD203B41FA5}">
                      <a16:colId xmlns:a16="http://schemas.microsoft.com/office/drawing/2014/main" val="195150039"/>
                    </a:ext>
                  </a:extLst>
                </a:gridCol>
                <a:gridCol w="2722327">
                  <a:extLst>
                    <a:ext uri="{9D8B030D-6E8A-4147-A177-3AD203B41FA5}">
                      <a16:colId xmlns:a16="http://schemas.microsoft.com/office/drawing/2014/main" val="678057147"/>
                    </a:ext>
                  </a:extLst>
                </a:gridCol>
              </a:tblGrid>
              <a:tr h="2349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Titulaires </a:t>
                      </a:r>
                      <a:endParaRPr lang="fr-FR" sz="24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Suppléants </a:t>
                      </a:r>
                      <a:endParaRPr lang="fr-FR" sz="2400" b="1" i="0" u="none" strike="noStrike" dirty="0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/>
                </a:tc>
                <a:extLst>
                  <a:ext uri="{0D108BD9-81ED-4DB2-BD59-A6C34878D82A}">
                    <a16:rowId xmlns:a16="http://schemas.microsoft.com/office/drawing/2014/main" val="3550264800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Nadine </a:t>
                      </a:r>
                      <a:r>
                        <a:rPr lang="fr-FR" sz="2400" u="none" strike="noStrike" dirty="0" err="1">
                          <a:effectLst/>
                        </a:rPr>
                        <a:t>Riesco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 err="1">
                          <a:effectLst/>
                        </a:rPr>
                        <a:t>Stéfano</a:t>
                      </a:r>
                      <a:r>
                        <a:rPr lang="fr-FR" sz="2400" u="none" strike="noStrike" dirty="0">
                          <a:effectLst/>
                        </a:rPr>
                        <a:t> </a:t>
                      </a:r>
                      <a:r>
                        <a:rPr lang="fr-FR" sz="2400" u="none" strike="noStrike" dirty="0" err="1">
                          <a:effectLst/>
                        </a:rPr>
                        <a:t>Cimitile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501053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Marc Girel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Nadine </a:t>
                      </a:r>
                      <a:r>
                        <a:rPr lang="fr-FR" sz="2400" u="none" strike="noStrike" dirty="0" err="1">
                          <a:effectLst/>
                        </a:rPr>
                        <a:t>Riesco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647576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Nadège Leray 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Jonathan Auffret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887539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</a:rPr>
                        <a:t>Stefano Cimitile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Nadège Leray 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21772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</a:rPr>
                        <a:t>Isabelle Schaeffler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Marc Girel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380237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</a:rPr>
                        <a:t>Stephane Nony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Marie Hélène </a:t>
                      </a:r>
                      <a:r>
                        <a:rPr lang="fr-FR" sz="2400" u="none" strike="noStrike" dirty="0" err="1">
                          <a:effectLst/>
                        </a:rPr>
                        <a:t>Auphan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36399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</a:rPr>
                        <a:t>Marie Hélène Auphan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Stéphane </a:t>
                      </a:r>
                      <a:r>
                        <a:rPr lang="fr-FR" sz="2400" u="none" strike="noStrike" dirty="0" err="1">
                          <a:effectLst/>
                        </a:rPr>
                        <a:t>Nony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951258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>
                          <a:effectLst/>
                        </a:rPr>
                        <a:t>Jonathan Auffret 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Isabelle </a:t>
                      </a:r>
                      <a:r>
                        <a:rPr lang="fr-FR" sz="2400" u="none" strike="noStrike" dirty="0" err="1">
                          <a:effectLst/>
                        </a:rPr>
                        <a:t>Schaeffler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17462"/>
                  </a:ext>
                </a:extLst>
              </a:tr>
              <a:tr h="1691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 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u="none" strike="noStrike" dirty="0">
                          <a:effectLst/>
                        </a:rPr>
                        <a:t>Philippe Thiery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85" marR="5685" marT="568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80174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5411602-590E-4F2C-9223-69E328C22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1"/>
          <a:stretch/>
        </p:blipFill>
        <p:spPr>
          <a:xfrm>
            <a:off x="638343" y="5508039"/>
            <a:ext cx="4005122" cy="10906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Demi-cadre 6">
            <a:extLst>
              <a:ext uri="{FF2B5EF4-FFF2-40B4-BE49-F238E27FC236}">
                <a16:creationId xmlns:a16="http://schemas.microsoft.com/office/drawing/2014/main" id="{CE537381-7079-4344-8C93-DFD8600D8662}"/>
              </a:ext>
            </a:extLst>
          </p:cNvPr>
          <p:cNvSpPr/>
          <p:nvPr/>
        </p:nvSpPr>
        <p:spPr>
          <a:xfrm>
            <a:off x="166977" y="138072"/>
            <a:ext cx="4794637" cy="6585832"/>
          </a:xfrm>
          <a:prstGeom prst="halfFrame">
            <a:avLst>
              <a:gd name="adj1" fmla="val 59042"/>
              <a:gd name="adj2" fmla="val 796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B79532-AEA2-4BDB-AFED-659C42B3F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7" y="138071"/>
            <a:ext cx="2955829" cy="28306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C92969-90DD-475A-95F9-46EED78986B2}"/>
              </a:ext>
            </a:extLst>
          </p:cNvPr>
          <p:cNvSpPr/>
          <p:nvPr/>
        </p:nvSpPr>
        <p:spPr>
          <a:xfrm>
            <a:off x="1136114" y="4184600"/>
            <a:ext cx="3825499" cy="132343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Elections professionnelles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Du 6 au 15 Novembre 2019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9B6E44-1C76-4FBC-A4F6-880D0525C7A7}"/>
              </a:ext>
            </a:extLst>
          </p:cNvPr>
          <p:cNvSpPr/>
          <p:nvPr/>
        </p:nvSpPr>
        <p:spPr>
          <a:xfrm>
            <a:off x="638343" y="3131280"/>
            <a:ext cx="3825499" cy="101566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rial Black" panose="020B0A04020102020204" pitchFamily="34" charset="0"/>
              </a:rPr>
              <a:t>Listes des candidats </a:t>
            </a:r>
          </a:p>
          <a:p>
            <a:pPr algn="ctr"/>
            <a:r>
              <a:rPr lang="fr-FR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CGT AG2R REUNICA </a:t>
            </a:r>
          </a:p>
          <a:p>
            <a:pPr algn="ctr"/>
            <a:r>
              <a:rPr lang="fr-FR" sz="2000" dirty="0">
                <a:latin typeface="Arial Black" panose="020B0A04020102020204" pitchFamily="34" charset="0"/>
              </a:rPr>
              <a:t>au CSE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C7243C-C1C0-4700-92ED-7723552574C2}"/>
              </a:ext>
            </a:extLst>
          </p:cNvPr>
          <p:cNvSpPr/>
          <p:nvPr/>
        </p:nvSpPr>
        <p:spPr>
          <a:xfrm>
            <a:off x="6329432" y="630073"/>
            <a:ext cx="4708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u="none" strike="noStrike" cap="none" spc="0" dirty="0">
                <a:ln/>
                <a:solidFill>
                  <a:schemeClr val="accent3"/>
                </a:solidFill>
                <a:effectLst/>
              </a:rPr>
              <a:t>Collège CADRES</a:t>
            </a:r>
            <a:endParaRPr lang="fr-FR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66405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range roug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393</Words>
  <Application>Microsoft Office PowerPoint</Application>
  <PresentationFormat>Grand écran</PresentationFormat>
  <Paragraphs>183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hadeddoum</dc:creator>
  <cp:lastModifiedBy>REYMOND Laetitia</cp:lastModifiedBy>
  <cp:revision>17</cp:revision>
  <dcterms:created xsi:type="dcterms:W3CDTF">2019-10-23T08:42:54Z</dcterms:created>
  <dcterms:modified xsi:type="dcterms:W3CDTF">2019-10-28T15:33:07Z</dcterms:modified>
</cp:coreProperties>
</file>